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6" r:id="rId4"/>
    <p:sldId id="257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431" autoAdjust="0"/>
    <p:restoredTop sz="94689" autoAdjust="0"/>
  </p:normalViewPr>
  <p:slideViewPr>
    <p:cSldViewPr>
      <p:cViewPr varScale="1">
        <p:scale>
          <a:sx n="73" d="100"/>
          <a:sy n="73" d="100"/>
        </p:scale>
        <p:origin x="-192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61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22.04.2017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22.04.2017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438400"/>
            <a:ext cx="7772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35814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22.04.2017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22.04.2017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22.04.2017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22.04.2017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22.04.2017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22.04.2017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22.04.2017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22.04.2017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22.04.2017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22.04.2017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22.04.2017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22.04.2017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22.04.2017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tatyana-chulan.ucoz.ru/_fr/0/03048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836712"/>
            <a:ext cx="7846640" cy="1008112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МАДОУ города Набережные Челны «Центр развития ребенка - детский сад №104 «</a:t>
            </a:r>
            <a:r>
              <a:rPr lang="ru-RU" sz="3100" b="1" dirty="0" err="1" smtClean="0">
                <a:latin typeface="Times New Roman" pitchFamily="18" charset="0"/>
                <a:cs typeface="Times New Roman" pitchFamily="18" charset="0"/>
              </a:rPr>
              <a:t>Бэлэкэч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668344" y="5589240"/>
            <a:ext cx="104056" cy="49560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844824"/>
            <a:ext cx="6289799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tatyana-chulan.ucoz.ru/_fr/0/03048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>
            <a:normAutofit fontScale="90000"/>
          </a:bodyPr>
          <a:lstStyle/>
          <a:p>
            <a:pPr fontAlgn="base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611560" y="692696"/>
            <a:ext cx="8229600" cy="550547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учреждение города Набережные Челны «Центр развития ребенка - детский сад № 104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Бэлэкэч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 создано постановлением Исполнительного комитета от 16.09.2011 № 4932 и является образовательной организацией, реализующей образовательную программу дошкольного образования.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Детский сад был построен в рамках республиканской программы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Бэлэкэч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». Торжественное открытие детского состоялось 25 октября 2011 г. Это один из самых больших детских садов в республике Татарстан, в котором функционирует 18 групп.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МАДОУ «Детский сад  № 104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Бэлэкэч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 - это детский сад первой           категории, приоритетными направлениями работы детского сада являются 4 направления: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·Художественно – эстетическое;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Физкультурно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– оздоровительное;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·Интеллектуальное;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·Социально – личностное.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3284984"/>
            <a:ext cx="1575614" cy="2800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C:\Users\Гульнара\Pictures\3 группа\20170420_0935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4504858" y="3424134"/>
            <a:ext cx="2366532" cy="1368152"/>
          </a:xfrm>
          <a:prstGeom prst="rect">
            <a:avLst/>
          </a:prstGeom>
          <a:noFill/>
        </p:spPr>
      </p:pic>
      <p:pic>
        <p:nvPicPr>
          <p:cNvPr id="8" name="Picture 4" descr="C:\Users\Гульнара\Pictures\3 группа\20170420_09354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5857373" y="3799811"/>
            <a:ext cx="3168352" cy="18506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tatyana-chulan.ucoz.ru/_fr/0/03048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91264" cy="108012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ОТКРЫТЫЙ ВСЕРОССИЙСКИЙ ТУРНИР СПОСОБНОСТЕЙ</a:t>
            </a:r>
            <a:endParaRPr lang="ru-RU" dirty="0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95721" y="1772816"/>
            <a:ext cx="3326847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C:\Users\Гульнара\Pictures\3 группа\IMG-20170422-WA002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700808"/>
            <a:ext cx="2808312" cy="2105283"/>
          </a:xfrm>
          <a:prstGeom prst="rect">
            <a:avLst/>
          </a:prstGeom>
          <a:noFill/>
        </p:spPr>
      </p:pic>
      <p:pic>
        <p:nvPicPr>
          <p:cNvPr id="10" name="Picture 2" descr="C:\Users\Гульнара\Pictures\3 группа\20170420_09355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2703792" y="4073072"/>
            <a:ext cx="2944327" cy="1656184"/>
          </a:xfrm>
          <a:prstGeom prst="rect">
            <a:avLst/>
          </a:prstGeom>
          <a:noFill/>
        </p:spPr>
      </p:pic>
      <p:pic>
        <p:nvPicPr>
          <p:cNvPr id="11" name="Picture 8" descr="C:\Users\Гульнара\Pictures\3 группа\IMG-20170422-WA001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6200000">
            <a:off x="4932041" y="3933057"/>
            <a:ext cx="2880321" cy="216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louds">
  <a:themeElements>
    <a:clrScheme name="Тема Office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100</Words>
  <Application>Microsoft Office PowerPoint</Application>
  <PresentationFormat>Экран (4:3)</PresentationFormat>
  <Paragraphs>6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3</vt:i4>
      </vt:variant>
    </vt:vector>
  </HeadingPairs>
  <TitlesOfParts>
    <vt:vector size="6" baseType="lpstr">
      <vt:lpstr>Тема Office</vt:lpstr>
      <vt:lpstr>Открытая</vt:lpstr>
      <vt:lpstr>clouds</vt:lpstr>
      <vt:lpstr>МАДОУ города Набережные Челны «Центр развития ребенка - детский сад №104 «Бэлэкэч» </vt:lpstr>
      <vt:lpstr> </vt:lpstr>
      <vt:lpstr>ОТКРЫТЫЙ ВСЕРОССИЙСКИЙ ТУРНИР СПОСОБНОСТЕЙ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МАДОУ города Набережные Челны «Центр развития ребенка - детский сад №104 «Бэлэкэч» </dc:title>
  <dc:creator>Гульнара Минегалиева</dc:creator>
  <cp:lastModifiedBy>Гульнара</cp:lastModifiedBy>
  <cp:revision>7</cp:revision>
  <dcterms:created xsi:type="dcterms:W3CDTF">2017-04-22T16:28:10Z</dcterms:created>
  <dcterms:modified xsi:type="dcterms:W3CDTF">2017-04-22T17:41:14Z</dcterms:modified>
</cp:coreProperties>
</file>